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10"/>
  </p:notesMasterIdLst>
  <p:sldIdLst>
    <p:sldId id="256" r:id="rId2"/>
    <p:sldId id="257" r:id="rId3"/>
    <p:sldId id="264" r:id="rId4"/>
    <p:sldId id="265" r:id="rId5"/>
    <p:sldId id="267" r:id="rId6"/>
    <p:sldId id="268" r:id="rId7"/>
    <p:sldId id="269" r:id="rId8"/>
    <p:sldId id="263" r:id="rId9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11"/>
      <p:bold r:id="rId12"/>
      <p:italic r:id="rId13"/>
      <p:boldItalic r:id="rId14"/>
    </p:embeddedFont>
    <p:embeddedFont>
      <p:font typeface="Corbel" panose="020B0503020204020204" pitchFamily="34" charset="0"/>
      <p:regular r:id="rId15"/>
      <p:bold r:id="rId16"/>
      <p:italic r:id="rId17"/>
      <p:boldItalic r:id="rId18"/>
    </p:embeddedFon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  <p:embeddedFont>
      <p:font typeface="STHupo" panose="02010800040101010101" pitchFamily="2" charset="-12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5FE4A9-62AB-4FB4-A9A3-6491363EA8C1}">
  <a:tblStyle styleId="{785FE4A9-62AB-4FB4-A9A3-6491363EA8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649D4B-4B0F-48FA-BE1F-DF361E0B00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023DB1F-28FC-4103-9927-3DB84F9F37B1}">
      <dgm:prSet/>
      <dgm:spPr/>
      <dgm:t>
        <a:bodyPr/>
        <a:lstStyle/>
        <a:p>
          <a:pPr>
            <a:defRPr cap="all"/>
          </a:pPr>
          <a:r>
            <a:rPr lang="en-GB" b="1" dirty="0"/>
            <a:t>What</a:t>
          </a:r>
          <a:br>
            <a:rPr lang="en-GB" dirty="0"/>
          </a:br>
          <a:endParaRPr lang="en-GB" dirty="0"/>
        </a:p>
        <a:p>
          <a:pPr>
            <a:defRPr cap="all"/>
          </a:pPr>
          <a:r>
            <a:rPr lang="en-GB" dirty="0"/>
            <a:t>An App </a:t>
          </a:r>
          <a:endParaRPr lang="en-US" dirty="0"/>
        </a:p>
      </dgm:t>
    </dgm:pt>
    <dgm:pt modelId="{BE936AB0-75A5-457A-817D-EC08B786E280}" type="parTrans" cxnId="{F0ACB5CB-8FAD-4ACF-B4DA-5D4A3F304B0C}">
      <dgm:prSet/>
      <dgm:spPr/>
      <dgm:t>
        <a:bodyPr/>
        <a:lstStyle/>
        <a:p>
          <a:endParaRPr lang="en-US"/>
        </a:p>
      </dgm:t>
    </dgm:pt>
    <dgm:pt modelId="{382A05DE-13A6-4743-9871-1D318669285E}" type="sibTrans" cxnId="{F0ACB5CB-8FAD-4ACF-B4DA-5D4A3F304B0C}">
      <dgm:prSet/>
      <dgm:spPr/>
      <dgm:t>
        <a:bodyPr/>
        <a:lstStyle/>
        <a:p>
          <a:endParaRPr lang="en-US"/>
        </a:p>
      </dgm:t>
    </dgm:pt>
    <dgm:pt modelId="{B7A2829C-7481-41D0-8A60-BBEF80CD373C}">
      <dgm:prSet/>
      <dgm:spPr/>
      <dgm:t>
        <a:bodyPr/>
        <a:lstStyle/>
        <a:p>
          <a:pPr>
            <a:defRPr cap="all"/>
          </a:pPr>
          <a:r>
            <a:rPr lang="en-GB" b="1" dirty="0"/>
            <a:t>Who, When, Where</a:t>
          </a:r>
          <a:br>
            <a:rPr lang="en-GB"/>
          </a:br>
          <a:endParaRPr lang="en-GB"/>
        </a:p>
        <a:p>
          <a:pPr>
            <a:defRPr cap="all"/>
          </a:pPr>
          <a:r>
            <a:rPr lang="en-GB"/>
            <a:t>Zoo </a:t>
          </a:r>
          <a:r>
            <a:rPr lang="en-GB" dirty="0"/>
            <a:t>visitors</a:t>
          </a:r>
          <a:endParaRPr lang="en-US" dirty="0"/>
        </a:p>
      </dgm:t>
    </dgm:pt>
    <dgm:pt modelId="{8BF92421-DD77-4B0C-94A1-3E94A61D803C}" type="parTrans" cxnId="{74CEADBE-3599-4EB3-8A09-9280B6D615AD}">
      <dgm:prSet/>
      <dgm:spPr/>
      <dgm:t>
        <a:bodyPr/>
        <a:lstStyle/>
        <a:p>
          <a:endParaRPr lang="en-US"/>
        </a:p>
      </dgm:t>
    </dgm:pt>
    <dgm:pt modelId="{004919E5-6338-4010-B043-BAA5E730D8E9}" type="sibTrans" cxnId="{74CEADBE-3599-4EB3-8A09-9280B6D615AD}">
      <dgm:prSet/>
      <dgm:spPr/>
      <dgm:t>
        <a:bodyPr/>
        <a:lstStyle/>
        <a:p>
          <a:endParaRPr lang="en-US"/>
        </a:p>
      </dgm:t>
    </dgm:pt>
    <dgm:pt modelId="{2EA1095B-57C6-46C7-AA7B-1F11CBD84E64}" type="pres">
      <dgm:prSet presAssocID="{9E649D4B-4B0F-48FA-BE1F-DF361E0B00C0}" presName="root" presStyleCnt="0">
        <dgm:presLayoutVars>
          <dgm:dir/>
          <dgm:resizeHandles val="exact"/>
        </dgm:presLayoutVars>
      </dgm:prSet>
      <dgm:spPr/>
    </dgm:pt>
    <dgm:pt modelId="{B271A16A-A409-4DE0-B39A-2E22C858ECF1}" type="pres">
      <dgm:prSet presAssocID="{8023DB1F-28FC-4103-9927-3DB84F9F37B1}" presName="compNode" presStyleCnt="0"/>
      <dgm:spPr/>
    </dgm:pt>
    <dgm:pt modelId="{B6A5EE2D-A483-4AAA-8D21-E422888FBEA6}" type="pres">
      <dgm:prSet presAssocID="{8023DB1F-28FC-4103-9927-3DB84F9F37B1}" presName="iconBgRect" presStyleLbl="bgShp" presStyleIdx="0" presStyleCnt="2"/>
      <dgm:spPr/>
    </dgm:pt>
    <dgm:pt modelId="{DC9F6164-61A7-413A-B03C-E7077A1533BA}" type="pres">
      <dgm:prSet presAssocID="{8023DB1F-28FC-4103-9927-3DB84F9F37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6EC7568-9BED-41BB-9B3B-7FBB6E3D260A}" type="pres">
      <dgm:prSet presAssocID="{8023DB1F-28FC-4103-9927-3DB84F9F37B1}" presName="spaceRect" presStyleCnt="0"/>
      <dgm:spPr/>
    </dgm:pt>
    <dgm:pt modelId="{5C1613A7-ADBD-4E31-89A4-05A4A68506E4}" type="pres">
      <dgm:prSet presAssocID="{8023DB1F-28FC-4103-9927-3DB84F9F37B1}" presName="textRect" presStyleLbl="revTx" presStyleIdx="0" presStyleCnt="2">
        <dgm:presLayoutVars>
          <dgm:chMax val="1"/>
          <dgm:chPref val="1"/>
        </dgm:presLayoutVars>
      </dgm:prSet>
      <dgm:spPr/>
    </dgm:pt>
    <dgm:pt modelId="{77ACBB48-B2FA-4D43-AE47-339314D349B6}" type="pres">
      <dgm:prSet presAssocID="{382A05DE-13A6-4743-9871-1D318669285E}" presName="sibTrans" presStyleCnt="0"/>
      <dgm:spPr/>
    </dgm:pt>
    <dgm:pt modelId="{3A6BA38B-5D6D-4C26-B046-FE3C3C68A912}" type="pres">
      <dgm:prSet presAssocID="{B7A2829C-7481-41D0-8A60-BBEF80CD373C}" presName="compNode" presStyleCnt="0"/>
      <dgm:spPr/>
    </dgm:pt>
    <dgm:pt modelId="{4CA344D9-0E03-4CD2-BDC6-F69487A3133E}" type="pres">
      <dgm:prSet presAssocID="{B7A2829C-7481-41D0-8A60-BBEF80CD373C}" presName="iconBgRect" presStyleLbl="bgShp" presStyleIdx="1" presStyleCnt="2"/>
      <dgm:spPr/>
    </dgm:pt>
    <dgm:pt modelId="{7A8C6199-AF45-45B1-9BB6-BFD4E99A6D91}" type="pres">
      <dgm:prSet presAssocID="{B7A2829C-7481-41D0-8A60-BBEF80CD37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phant"/>
        </a:ext>
      </dgm:extLst>
    </dgm:pt>
    <dgm:pt modelId="{54FBB9FF-356D-4F7E-88AE-860D29B99320}" type="pres">
      <dgm:prSet presAssocID="{B7A2829C-7481-41D0-8A60-BBEF80CD373C}" presName="spaceRect" presStyleCnt="0"/>
      <dgm:spPr/>
    </dgm:pt>
    <dgm:pt modelId="{EF6809CC-5E1F-4745-B414-8D0BC4FFD6FB}" type="pres">
      <dgm:prSet presAssocID="{B7A2829C-7481-41D0-8A60-BBEF80CD37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1E4CB7B-9AC8-4A86-9030-A33744425D54}" type="presOf" srcId="{8023DB1F-28FC-4103-9927-3DB84F9F37B1}" destId="{5C1613A7-ADBD-4E31-89A4-05A4A68506E4}" srcOrd="0" destOrd="0" presId="urn:microsoft.com/office/officeart/2018/5/layout/IconCircleLabelList"/>
    <dgm:cxn modelId="{C0465E99-304C-4C65-AEF0-FC25266ECEBA}" type="presOf" srcId="{B7A2829C-7481-41D0-8A60-BBEF80CD373C}" destId="{EF6809CC-5E1F-4745-B414-8D0BC4FFD6FB}" srcOrd="0" destOrd="0" presId="urn:microsoft.com/office/officeart/2018/5/layout/IconCircleLabelList"/>
    <dgm:cxn modelId="{CBB8B8A8-6938-4C6A-A8A6-56443DCD3C6D}" type="presOf" srcId="{9E649D4B-4B0F-48FA-BE1F-DF361E0B00C0}" destId="{2EA1095B-57C6-46C7-AA7B-1F11CBD84E64}" srcOrd="0" destOrd="0" presId="urn:microsoft.com/office/officeart/2018/5/layout/IconCircleLabelList"/>
    <dgm:cxn modelId="{74CEADBE-3599-4EB3-8A09-9280B6D615AD}" srcId="{9E649D4B-4B0F-48FA-BE1F-DF361E0B00C0}" destId="{B7A2829C-7481-41D0-8A60-BBEF80CD373C}" srcOrd="1" destOrd="0" parTransId="{8BF92421-DD77-4B0C-94A1-3E94A61D803C}" sibTransId="{004919E5-6338-4010-B043-BAA5E730D8E9}"/>
    <dgm:cxn modelId="{F0ACB5CB-8FAD-4ACF-B4DA-5D4A3F304B0C}" srcId="{9E649D4B-4B0F-48FA-BE1F-DF361E0B00C0}" destId="{8023DB1F-28FC-4103-9927-3DB84F9F37B1}" srcOrd="0" destOrd="0" parTransId="{BE936AB0-75A5-457A-817D-EC08B786E280}" sibTransId="{382A05DE-13A6-4743-9871-1D318669285E}"/>
    <dgm:cxn modelId="{94FC920F-7C08-4EE0-8947-39B496F4DACF}" type="presParOf" srcId="{2EA1095B-57C6-46C7-AA7B-1F11CBD84E64}" destId="{B271A16A-A409-4DE0-B39A-2E22C858ECF1}" srcOrd="0" destOrd="0" presId="urn:microsoft.com/office/officeart/2018/5/layout/IconCircleLabelList"/>
    <dgm:cxn modelId="{ED92BD10-3504-4EAE-85C6-D0B5C23ABA15}" type="presParOf" srcId="{B271A16A-A409-4DE0-B39A-2E22C858ECF1}" destId="{B6A5EE2D-A483-4AAA-8D21-E422888FBEA6}" srcOrd="0" destOrd="0" presId="urn:microsoft.com/office/officeart/2018/5/layout/IconCircleLabelList"/>
    <dgm:cxn modelId="{BAC6F9AC-1D6E-4D9C-8BA4-95977C00BDF4}" type="presParOf" srcId="{B271A16A-A409-4DE0-B39A-2E22C858ECF1}" destId="{DC9F6164-61A7-413A-B03C-E7077A1533BA}" srcOrd="1" destOrd="0" presId="urn:microsoft.com/office/officeart/2018/5/layout/IconCircleLabelList"/>
    <dgm:cxn modelId="{94929961-C194-44EF-8102-10094B3DF99C}" type="presParOf" srcId="{B271A16A-A409-4DE0-B39A-2E22C858ECF1}" destId="{46EC7568-9BED-41BB-9B3B-7FBB6E3D260A}" srcOrd="2" destOrd="0" presId="urn:microsoft.com/office/officeart/2018/5/layout/IconCircleLabelList"/>
    <dgm:cxn modelId="{BEF57DDC-96CD-4B96-901E-8ECA8240DCCA}" type="presParOf" srcId="{B271A16A-A409-4DE0-B39A-2E22C858ECF1}" destId="{5C1613A7-ADBD-4E31-89A4-05A4A68506E4}" srcOrd="3" destOrd="0" presId="urn:microsoft.com/office/officeart/2018/5/layout/IconCircleLabelList"/>
    <dgm:cxn modelId="{70851809-4586-4099-9022-F3500125CCB8}" type="presParOf" srcId="{2EA1095B-57C6-46C7-AA7B-1F11CBD84E64}" destId="{77ACBB48-B2FA-4D43-AE47-339314D349B6}" srcOrd="1" destOrd="0" presId="urn:microsoft.com/office/officeart/2018/5/layout/IconCircleLabelList"/>
    <dgm:cxn modelId="{17A7A35B-A71D-44D3-8277-45446820B33B}" type="presParOf" srcId="{2EA1095B-57C6-46C7-AA7B-1F11CBD84E64}" destId="{3A6BA38B-5D6D-4C26-B046-FE3C3C68A912}" srcOrd="2" destOrd="0" presId="urn:microsoft.com/office/officeart/2018/5/layout/IconCircleLabelList"/>
    <dgm:cxn modelId="{5FCDFC4B-9F95-41B2-B661-A9FDFE8471CB}" type="presParOf" srcId="{3A6BA38B-5D6D-4C26-B046-FE3C3C68A912}" destId="{4CA344D9-0E03-4CD2-BDC6-F69487A3133E}" srcOrd="0" destOrd="0" presId="urn:microsoft.com/office/officeart/2018/5/layout/IconCircleLabelList"/>
    <dgm:cxn modelId="{9AF7D359-59B7-4C76-B370-753098E980AD}" type="presParOf" srcId="{3A6BA38B-5D6D-4C26-B046-FE3C3C68A912}" destId="{7A8C6199-AF45-45B1-9BB6-BFD4E99A6D91}" srcOrd="1" destOrd="0" presId="urn:microsoft.com/office/officeart/2018/5/layout/IconCircleLabelList"/>
    <dgm:cxn modelId="{30E01841-D49D-403C-B7F0-165D2683804E}" type="presParOf" srcId="{3A6BA38B-5D6D-4C26-B046-FE3C3C68A912}" destId="{54FBB9FF-356D-4F7E-88AE-860D29B99320}" srcOrd="2" destOrd="0" presId="urn:microsoft.com/office/officeart/2018/5/layout/IconCircleLabelList"/>
    <dgm:cxn modelId="{DF0AF403-AF75-47B2-B75C-53FC3CD6BCC9}" type="presParOf" srcId="{3A6BA38B-5D6D-4C26-B046-FE3C3C68A912}" destId="{EF6809CC-5E1F-4745-B414-8D0BC4FFD6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5EE2D-A483-4AAA-8D21-E422888FBEA6}">
      <dsp:nvSpPr>
        <dsp:cNvPr id="0" name=""/>
        <dsp:cNvSpPr/>
      </dsp:nvSpPr>
      <dsp:spPr>
        <a:xfrm>
          <a:off x="2198285" y="17781"/>
          <a:ext cx="1132312" cy="11323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F6164-61A7-413A-B03C-E7077A1533BA}">
      <dsp:nvSpPr>
        <dsp:cNvPr id="0" name=""/>
        <dsp:cNvSpPr/>
      </dsp:nvSpPr>
      <dsp:spPr>
        <a:xfrm>
          <a:off x="2439598" y="259094"/>
          <a:ext cx="649687" cy="64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613A7-ADBD-4E31-89A4-05A4A68506E4}">
      <dsp:nvSpPr>
        <dsp:cNvPr id="0" name=""/>
        <dsp:cNvSpPr/>
      </dsp:nvSpPr>
      <dsp:spPr>
        <a:xfrm>
          <a:off x="1836317" y="1502782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 dirty="0"/>
            <a:t>What</a:t>
          </a:r>
          <a:br>
            <a:rPr lang="en-GB" sz="1500" kern="1200" dirty="0"/>
          </a:br>
          <a:endParaRPr lang="en-GB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An App </a:t>
          </a:r>
          <a:endParaRPr lang="en-US" sz="1500" kern="1200" dirty="0"/>
        </a:p>
      </dsp:txBody>
      <dsp:txXfrm>
        <a:off x="1836317" y="1502782"/>
        <a:ext cx="1856250" cy="720000"/>
      </dsp:txXfrm>
    </dsp:sp>
    <dsp:sp modelId="{4CA344D9-0E03-4CD2-BDC6-F69487A3133E}">
      <dsp:nvSpPr>
        <dsp:cNvPr id="0" name=""/>
        <dsp:cNvSpPr/>
      </dsp:nvSpPr>
      <dsp:spPr>
        <a:xfrm>
          <a:off x="4379379" y="17781"/>
          <a:ext cx="1132312" cy="11323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C6199-AF45-45B1-9BB6-BFD4E99A6D91}">
      <dsp:nvSpPr>
        <dsp:cNvPr id="0" name=""/>
        <dsp:cNvSpPr/>
      </dsp:nvSpPr>
      <dsp:spPr>
        <a:xfrm>
          <a:off x="4620692" y="259094"/>
          <a:ext cx="649687" cy="64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809CC-5E1F-4745-B414-8D0BC4FFD6FB}">
      <dsp:nvSpPr>
        <dsp:cNvPr id="0" name=""/>
        <dsp:cNvSpPr/>
      </dsp:nvSpPr>
      <dsp:spPr>
        <a:xfrm>
          <a:off x="4017410" y="1502782"/>
          <a:ext cx="18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 dirty="0"/>
            <a:t>Who, When, Where</a:t>
          </a:r>
          <a:br>
            <a:rPr lang="en-GB" sz="1500" kern="1200"/>
          </a:br>
          <a:endParaRPr lang="en-GB" sz="1500" kern="120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/>
            <a:t>Zoo </a:t>
          </a:r>
          <a:r>
            <a:rPr lang="en-GB" sz="1500" kern="1200" dirty="0"/>
            <a:t>visitors</a:t>
          </a:r>
          <a:endParaRPr lang="en-US" sz="1500" kern="1200" dirty="0"/>
        </a:p>
      </dsp:txBody>
      <dsp:txXfrm>
        <a:off x="4017410" y="1502782"/>
        <a:ext cx="185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838008" y="891903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857470"/>
            <a:ext cx="5275772" cy="3201724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775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4153444"/>
            <a:ext cx="5275772" cy="529766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5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4735830"/>
            <a:ext cx="1197467" cy="273844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4735830"/>
            <a:ext cx="3842012" cy="273844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8008" y="1062162"/>
            <a:ext cx="305991" cy="273844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580391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44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480060"/>
            <a:ext cx="4686299" cy="4188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5885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838008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482198"/>
            <a:ext cx="1835003" cy="350858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82199"/>
            <a:ext cx="5303009" cy="3508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4445349"/>
            <a:ext cx="2861142" cy="273844"/>
          </a:xfrm>
        </p:spPr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4736962"/>
            <a:ext cx="2861142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8008" y="4205694"/>
            <a:ext cx="30599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1" y="4649798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08505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5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057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8838008" y="1045311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1928792"/>
            <a:ext cx="6222491" cy="246461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775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045311"/>
            <a:ext cx="6301072" cy="614363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5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4735830"/>
            <a:ext cx="1197467" cy="273844"/>
          </a:xfrm>
        </p:spPr>
        <p:txBody>
          <a:bodyPr/>
          <a:lstStyle>
            <a:lvl1pPr>
              <a:defRPr sz="9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4735830"/>
            <a:ext cx="4860170" cy="273844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38008" y="1215570"/>
            <a:ext cx="305991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4633625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2605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405471"/>
            <a:ext cx="4686300" cy="1866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2784350"/>
            <a:ext cx="4686300" cy="1861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406154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18338"/>
            <a:ext cx="2873502" cy="37170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18549"/>
            <a:ext cx="4684014" cy="6858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145003"/>
            <a:ext cx="4684014" cy="1316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2775620"/>
            <a:ext cx="4686300" cy="685800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3502074"/>
            <a:ext cx="4684014" cy="1316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6508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71966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6080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16609"/>
            <a:ext cx="2879082" cy="1440767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423110"/>
            <a:ext cx="4686300" cy="4216983"/>
          </a:xfrm>
        </p:spPr>
        <p:txBody>
          <a:bodyPr/>
          <a:lstStyle>
            <a:lvl1pPr>
              <a:lnSpc>
                <a:spcPct val="112000"/>
              </a:lnSpc>
              <a:defRPr sz="1500"/>
            </a:lvl1pPr>
            <a:lvl2pPr>
              <a:lnSpc>
                <a:spcPct val="112000"/>
              </a:lnSpc>
              <a:defRPr sz="135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050"/>
            </a:lvl4pPr>
            <a:lvl5pPr>
              <a:lnSpc>
                <a:spcPct val="112000"/>
              </a:lnSpc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1966134"/>
            <a:ext cx="2879082" cy="2429653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7430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14" y="417946"/>
            <a:ext cx="2880360" cy="143942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9214" y="1966134"/>
            <a:ext cx="2880360" cy="2427732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44038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8838008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419759"/>
            <a:ext cx="2875430" cy="371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26800"/>
            <a:ext cx="4686299" cy="424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4447545"/>
            <a:ext cx="2861142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smtClean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4735830"/>
            <a:ext cx="2861142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8008" y="4205694"/>
            <a:ext cx="30599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4649798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7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75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12598" indent="-212598" algn="l" defTabSz="68580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5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212598" algn="l" defTabSz="68580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3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57250" indent="-212598" algn="l" defTabSz="68580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0150" indent="-212598" algn="l" defTabSz="68580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0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43050" indent="-212598" algn="l" defTabSz="68580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212598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22885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571750" indent="-212598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91465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426417" y="1006294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i="0" cap="none" dirty="0" err="1">
                <a:latin typeface="STHupo" panose="02010800040101010101" pitchFamily="2" charset="-122"/>
                <a:ea typeface="STHupo" panose="02010800040101010101" pitchFamily="2" charset="-122"/>
              </a:rPr>
              <a:t>PengWin</a:t>
            </a:r>
            <a:endParaRPr lang="en-GB" sz="8000" i="0" cap="none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2998918" y="1720292"/>
            <a:ext cx="6331500" cy="522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Protect Penguins, start from Zooh! Zurich</a:t>
            </a:r>
            <a:endParaRPr sz="28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Penguin Shrugging">
                <a:extLst>
                  <a:ext uri="{FF2B5EF4-FFF2-40B4-BE49-F238E27FC236}">
                    <a16:creationId xmlns:a16="http://schemas.microsoft.com/office/drawing/2014/main" id="{D15DB031-378B-493A-BC41-00462471F9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0547802"/>
                  </p:ext>
                </p:extLst>
              </p:nvPr>
            </p:nvGraphicFramePr>
            <p:xfrm>
              <a:off x="-137305" y="76592"/>
              <a:ext cx="1652931" cy="15739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652931" cy="1573940"/>
                    </a:xfrm>
                    <a:prstGeom prst="rect">
                      <a:avLst/>
                    </a:prstGeom>
                  </am3d:spPr>
                  <am3d:camera>
                    <am3d:pos x="0" y="0" z="65702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72336" d="1000000"/>
                    <am3d:preTrans dx="424835" dy="-17987890" dz="3249123"/>
                    <am3d:scale>
                      <am3d:sx n="1000000" d="1000000"/>
                      <am3d:sy n="1000000" d="1000000"/>
                      <am3d:sz n="1000000" d="1000000"/>
                    </am3d:scale>
                    <am3d:rot ax="910391" ay="1848669" az="4744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778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Penguin Shrugging">
                <a:extLst>
                  <a:ext uri="{FF2B5EF4-FFF2-40B4-BE49-F238E27FC236}">
                    <a16:creationId xmlns:a16="http://schemas.microsoft.com/office/drawing/2014/main" id="{D15DB031-378B-493A-BC41-00462471F9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7305" y="76592"/>
                <a:ext cx="1652931" cy="15739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49A3326-7824-4153-B492-F7A274A3A5C1}"/>
              </a:ext>
            </a:extLst>
          </p:cNvPr>
          <p:cNvSpPr/>
          <p:nvPr/>
        </p:nvSpPr>
        <p:spPr>
          <a:xfrm>
            <a:off x="3248293" y="4663222"/>
            <a:ext cx="5832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000" dirty="0">
                <a:solidFill>
                  <a:schemeClr val="tx2"/>
                </a:solidFill>
              </a:rPr>
              <a:t>Team Members: </a:t>
            </a:r>
            <a:r>
              <a:rPr lang="en-GB" sz="2000" dirty="0" err="1">
                <a:solidFill>
                  <a:schemeClr val="tx2"/>
                </a:solidFill>
              </a:rPr>
              <a:t>Neeha</a:t>
            </a:r>
            <a:r>
              <a:rPr lang="en-GB" sz="2000" dirty="0">
                <a:solidFill>
                  <a:schemeClr val="tx2"/>
                </a:solidFill>
              </a:rPr>
              <a:t>, Sandeep, </a:t>
            </a:r>
            <a:r>
              <a:rPr lang="en-GB" sz="2000" dirty="0" err="1">
                <a:solidFill>
                  <a:schemeClr val="tx2"/>
                </a:solidFill>
              </a:rPr>
              <a:t>Houraalsadat</a:t>
            </a:r>
            <a:r>
              <a:rPr lang="en-GB" sz="2000" dirty="0">
                <a:solidFill>
                  <a:schemeClr val="tx2"/>
                </a:solidFill>
              </a:rPr>
              <a:t>, Yajie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6">
            <a:extLst>
              <a:ext uri="{FF2B5EF4-FFF2-40B4-BE49-F238E27FC236}">
                <a16:creationId xmlns:a16="http://schemas.microsoft.com/office/drawing/2014/main" id="{CEA861C5-3CE8-4AD0-925C-836509B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891903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DB3FAAF-5FDF-4576-8E8B-8BE25DB8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0391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enguin madagascar">
            <a:extLst>
              <a:ext uri="{FF2B5EF4-FFF2-40B4-BE49-F238E27FC236}">
                <a16:creationId xmlns:a16="http://schemas.microsoft.com/office/drawing/2014/main" id="{BED2319C-610A-4215-92B5-862429B6E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b="5709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Google Shape;91;p14"/>
          <p:cNvSpPr txBox="1">
            <a:spLocks noGrp="1"/>
          </p:cNvSpPr>
          <p:nvPr>
            <p:ph type="title" idx="4294967295"/>
          </p:nvPr>
        </p:nvSpPr>
        <p:spPr>
          <a:xfrm>
            <a:off x="816683" y="857469"/>
            <a:ext cx="7353149" cy="379820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lnSpc>
                <a:spcPct val="85000"/>
              </a:lnSpc>
              <a:spcAft>
                <a:spcPts val="0"/>
              </a:spcAft>
            </a:pPr>
            <a:r>
              <a:rPr lang="en-US" sz="4400" i="0" dirty="0">
                <a:solidFill>
                  <a:schemeClr val="tx2"/>
                </a:solidFill>
              </a:rPr>
              <a:t>Penguins 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		are in trouble! 	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	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	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We 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		need to act!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A94FB8C-E571-44EE-B6FB-9D4D378B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0391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Freeform 6">
            <a:extLst>
              <a:ext uri="{FF2B5EF4-FFF2-40B4-BE49-F238E27FC236}">
                <a16:creationId xmlns:a16="http://schemas.microsoft.com/office/drawing/2014/main" id="{97EF6CE1-A1CD-4E7C-836A-7FE57149A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891903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75A6DB5F-AA8E-4943-8F98-0ECFC8F8C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4035435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1C9DC4-86F2-4CAF-93CE-8F39F2856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49797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1714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3C823-8047-4F63-9FC2-E490C629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325575"/>
            <a:ext cx="5377314" cy="9245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57434"/>
            <a:ext cx="6097404" cy="4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703901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51D95F-E03B-41FF-A118-E5A40567C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004703"/>
              </p:ext>
            </p:extLst>
          </p:nvPr>
        </p:nvGraphicFramePr>
        <p:xfrm>
          <a:off x="720090" y="2187861"/>
          <a:ext cx="7709978" cy="224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87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DF0ABDC-C29E-46EA-A8C5-51B2BEDC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4035435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AA1ABC-EDDB-47B3-BF58-8700979C6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49797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1714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57434"/>
            <a:ext cx="6097404" cy="4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703901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BB973-59D3-4E4C-84F8-48E3C4113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107" y="1936832"/>
            <a:ext cx="4141693" cy="2984334"/>
          </a:xfrm>
        </p:spPr>
        <p:txBody>
          <a:bodyPr vert="horz" lIns="91440" tIns="45720" rIns="91440" bIns="45720" rtlCol="0">
            <a:normAutofit/>
          </a:bodyPr>
          <a:lstStyle/>
          <a:p>
            <a:pPr lvl="0" indent="-283464" defTabSz="914400">
              <a:lnSpc>
                <a:spcPct val="102000"/>
              </a:lnSpc>
              <a:spcBef>
                <a:spcPts val="9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sz="2000" b="1" dirty="0">
                <a:sym typeface="Raleway"/>
              </a:rPr>
              <a:t>Fun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r>
              <a:rPr lang="en-US" sz="2000" dirty="0">
                <a:sym typeface="Raleway"/>
              </a:rPr>
              <a:t>interactive information 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r>
              <a:rPr lang="en-US" sz="2000" dirty="0">
                <a:sym typeface="Raleway"/>
              </a:rPr>
              <a:t>-&gt; visit informative and enjoyable 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endParaRPr lang="en-US" sz="2000" dirty="0">
              <a:sym typeface="Raleway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9F955FE-F632-44AA-8242-6F6FD4569ED4}"/>
              </a:ext>
            </a:extLst>
          </p:cNvPr>
          <p:cNvSpPr txBox="1">
            <a:spLocks/>
          </p:cNvSpPr>
          <p:nvPr/>
        </p:nvSpPr>
        <p:spPr>
          <a:xfrm>
            <a:off x="872490" y="477975"/>
            <a:ext cx="5377314" cy="92456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l" defTabSz="914400">
              <a:spcBef>
                <a:spcPct val="0"/>
              </a:spcBef>
            </a:pPr>
            <a:r>
              <a:rPr lang="en-US" sz="5000" i="0" dirty="0">
                <a:solidFill>
                  <a:schemeClr val="bg1"/>
                </a:solidFill>
              </a:rPr>
              <a:t>Why?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C442D-3B61-4820-B7F0-B7902B05018C}"/>
              </a:ext>
            </a:extLst>
          </p:cNvPr>
          <p:cNvSpPr/>
          <p:nvPr/>
        </p:nvSpPr>
        <p:spPr>
          <a:xfrm>
            <a:off x="4849907" y="2051200"/>
            <a:ext cx="4572000" cy="184146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283464" defTabSz="914400">
              <a:lnSpc>
                <a:spcPct val="102000"/>
              </a:lnSpc>
              <a:spcBef>
                <a:spcPts val="900"/>
              </a:spcBef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-US" b="1" dirty="0">
                <a:sym typeface="Raleway"/>
              </a:rPr>
              <a:t>Education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r>
              <a:rPr lang="en-US" dirty="0">
                <a:sym typeface="Raleway"/>
              </a:rPr>
              <a:t>1.2 million visitors/year 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r>
              <a:rPr lang="en-US" dirty="0">
                <a:sym typeface="Raleway"/>
              </a:rPr>
              <a:t>-&gt; encourage public to adapt a sustainable way of living</a:t>
            </a:r>
          </a:p>
          <a:p>
            <a:pPr lvl="0" indent="-283464" defTabSz="914400">
              <a:lnSpc>
                <a:spcPct val="102000"/>
              </a:lnSpc>
              <a:spcBef>
                <a:spcPts val="900"/>
              </a:spcBef>
              <a:buNone/>
            </a:pPr>
            <a:endParaRPr lang="en-US" dirty="0"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9026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DF0ABDC-C29E-46EA-A8C5-51B2BEDC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4035435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AA1ABC-EDDB-47B3-BF58-8700979C6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49797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1714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57434"/>
            <a:ext cx="6097404" cy="4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703901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9F955FE-F632-44AA-8242-6F6FD4569ED4}"/>
              </a:ext>
            </a:extLst>
          </p:cNvPr>
          <p:cNvSpPr txBox="1">
            <a:spLocks/>
          </p:cNvSpPr>
          <p:nvPr/>
        </p:nvSpPr>
        <p:spPr>
          <a:xfrm>
            <a:off x="872490" y="477975"/>
            <a:ext cx="5377314" cy="92456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l" defTabSz="914400">
              <a:spcBef>
                <a:spcPct val="0"/>
              </a:spcBef>
            </a:pPr>
            <a:r>
              <a:rPr lang="en-US" sz="5000" i="0" dirty="0">
                <a:solidFill>
                  <a:schemeClr val="bg1"/>
                </a:solidFill>
              </a:rPr>
              <a:t>Functionalities</a:t>
            </a:r>
          </a:p>
        </p:txBody>
      </p:sp>
      <p:sp>
        <p:nvSpPr>
          <p:cNvPr id="13" name="Google Shape;114;p17">
            <a:extLst>
              <a:ext uri="{FF2B5EF4-FFF2-40B4-BE49-F238E27FC236}">
                <a16:creationId xmlns:a16="http://schemas.microsoft.com/office/drawing/2014/main" id="{608BEE1A-7CF8-4B17-B3ED-F561DCCC79F7}"/>
              </a:ext>
            </a:extLst>
          </p:cNvPr>
          <p:cNvSpPr txBox="1"/>
          <p:nvPr/>
        </p:nvSpPr>
        <p:spPr>
          <a:xfrm>
            <a:off x="-472258" y="1292019"/>
            <a:ext cx="62082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Know Penguins from Photos</a:t>
            </a:r>
            <a:endParaRPr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" name="Google Shape;115;p17">
            <a:extLst>
              <a:ext uri="{FF2B5EF4-FFF2-40B4-BE49-F238E27FC236}">
                <a16:creationId xmlns:a16="http://schemas.microsoft.com/office/drawing/2014/main" id="{363ABACD-DE7E-4892-BE5E-C276B7BF3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34087" y="1890005"/>
            <a:ext cx="1519654" cy="304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16;p17">
            <a:extLst>
              <a:ext uri="{FF2B5EF4-FFF2-40B4-BE49-F238E27FC236}">
                <a16:creationId xmlns:a16="http://schemas.microsoft.com/office/drawing/2014/main" id="{0D45519C-E111-4118-B044-70804C7150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90" y="1886958"/>
            <a:ext cx="1605086" cy="3034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17;p17">
            <a:extLst>
              <a:ext uri="{FF2B5EF4-FFF2-40B4-BE49-F238E27FC236}">
                <a16:creationId xmlns:a16="http://schemas.microsoft.com/office/drawing/2014/main" id="{1B4FD8D5-0044-4AA6-A0AF-98BC2FBE377B}"/>
              </a:ext>
            </a:extLst>
          </p:cNvPr>
          <p:cNvSpPr txBox="1"/>
          <p:nvPr/>
        </p:nvSpPr>
        <p:spPr>
          <a:xfrm>
            <a:off x="2692371" y="1292019"/>
            <a:ext cx="3895983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Learn about Penguin Migration</a:t>
            </a:r>
            <a:endParaRPr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Google Shape;118;p17">
            <a:extLst>
              <a:ext uri="{FF2B5EF4-FFF2-40B4-BE49-F238E27FC236}">
                <a16:creationId xmlns:a16="http://schemas.microsoft.com/office/drawing/2014/main" id="{D6165F29-1689-4C24-929E-82A7BB6355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6094" y="1873509"/>
            <a:ext cx="1605086" cy="304823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19;p17">
            <a:extLst>
              <a:ext uri="{FF2B5EF4-FFF2-40B4-BE49-F238E27FC236}">
                <a16:creationId xmlns:a16="http://schemas.microsoft.com/office/drawing/2014/main" id="{9A608010-BB5C-43AA-8460-89CA93C0FA00}"/>
              </a:ext>
            </a:extLst>
          </p:cNvPr>
          <p:cNvSpPr txBox="1"/>
          <p:nvPr/>
        </p:nvSpPr>
        <p:spPr>
          <a:xfrm>
            <a:off x="6065278" y="1282369"/>
            <a:ext cx="3263247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Relate People to Penguin</a:t>
            </a:r>
            <a:endParaRPr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971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DF0ABDC-C29E-46EA-A8C5-51B2BEDC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4035435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AA1ABC-EDDB-47B3-BF58-8700979C6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49797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1714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57434"/>
            <a:ext cx="6097404" cy="4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703901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9F955FE-F632-44AA-8242-6F6FD4569ED4}"/>
              </a:ext>
            </a:extLst>
          </p:cNvPr>
          <p:cNvSpPr txBox="1">
            <a:spLocks/>
          </p:cNvSpPr>
          <p:nvPr/>
        </p:nvSpPr>
        <p:spPr>
          <a:xfrm>
            <a:off x="872490" y="477975"/>
            <a:ext cx="5377314" cy="92456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l" defTabSz="914400">
              <a:spcBef>
                <a:spcPct val="0"/>
              </a:spcBef>
            </a:pPr>
            <a:r>
              <a:rPr lang="en-US" sz="5000" i="0" dirty="0">
                <a:solidFill>
                  <a:schemeClr val="bg1"/>
                </a:solidFill>
              </a:rPr>
              <a:t>Demo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Penguin Shrugging">
                <a:extLst>
                  <a:ext uri="{FF2B5EF4-FFF2-40B4-BE49-F238E27FC236}">
                    <a16:creationId xmlns:a16="http://schemas.microsoft.com/office/drawing/2014/main" id="{72565BA5-4342-4A18-AE39-CD81698454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681197"/>
                  </p:ext>
                </p:extLst>
              </p:nvPr>
            </p:nvGraphicFramePr>
            <p:xfrm>
              <a:off x="3174562" y="2603911"/>
              <a:ext cx="2070101" cy="19711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70101" cy="1971174"/>
                    </a:xfrm>
                    <a:prstGeom prst="rect">
                      <a:avLst/>
                    </a:prstGeom>
                  </am3d:spPr>
                  <am3d:camera>
                    <am3d:pos x="0" y="0" z="65702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72336" d="1000000"/>
                    <am3d:preTrans dx="424835" dy="-17987890" dz="3249123"/>
                    <am3d:scale>
                      <am3d:sx n="1000000" d="1000000"/>
                      <am3d:sy n="1000000" d="1000000"/>
                      <am3d:sz n="1000000" d="1000000"/>
                    </am3d:scale>
                    <am3d:rot ax="910391" ay="1848669" az="47447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02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Penguin Shrugging">
                <a:extLst>
                  <a:ext uri="{FF2B5EF4-FFF2-40B4-BE49-F238E27FC236}">
                    <a16:creationId xmlns:a16="http://schemas.microsoft.com/office/drawing/2014/main" id="{72565BA5-4342-4A18-AE39-CD81698454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4562" y="2603911"/>
                <a:ext cx="2070101" cy="1971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Penguin Shrugging">
                <a:extLst>
                  <a:ext uri="{FF2B5EF4-FFF2-40B4-BE49-F238E27FC236}">
                    <a16:creationId xmlns:a16="http://schemas.microsoft.com/office/drawing/2014/main" id="{2B9ECA7C-4C02-4E9F-B673-4A4A770453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7874555"/>
                  </p:ext>
                </p:extLst>
              </p:nvPr>
            </p:nvGraphicFramePr>
            <p:xfrm>
              <a:off x="1875467" y="1683637"/>
              <a:ext cx="2223798" cy="330669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23798" cy="3306690"/>
                    </a:xfrm>
                    <a:prstGeom prst="rect">
                      <a:avLst/>
                    </a:prstGeom>
                  </am3d:spPr>
                  <am3d:camera>
                    <am3d:pos x="0" y="0" z="65702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72336" d="1000000"/>
                    <am3d:preTrans dx="424835" dy="-17987890" dz="3249123"/>
                    <am3d:scale>
                      <am3d:sx n="1000000" d="1000000"/>
                      <am3d:sy n="1000000" d="1000000"/>
                      <am3d:sz n="1000000" d="1000000"/>
                    </am3d:scale>
                    <am3d:rot ax="352590" ay="1631375" az="16154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2348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Penguin Shrugging">
                <a:extLst>
                  <a:ext uri="{FF2B5EF4-FFF2-40B4-BE49-F238E27FC236}">
                    <a16:creationId xmlns:a16="http://schemas.microsoft.com/office/drawing/2014/main" id="{2B9ECA7C-4C02-4E9F-B673-4A4A770453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5467" y="1683637"/>
                <a:ext cx="2223798" cy="3306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Penguin Shrugging">
                <a:extLst>
                  <a:ext uri="{FF2B5EF4-FFF2-40B4-BE49-F238E27FC236}">
                    <a16:creationId xmlns:a16="http://schemas.microsoft.com/office/drawing/2014/main" id="{B18D9890-FFD3-4526-875A-916C203AF3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8945298"/>
                  </p:ext>
                </p:extLst>
              </p:nvPr>
            </p:nvGraphicFramePr>
            <p:xfrm>
              <a:off x="1011118" y="3299386"/>
              <a:ext cx="1789052" cy="17035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89052" cy="1703556"/>
                    </a:xfrm>
                    <a:prstGeom prst="rect">
                      <a:avLst/>
                    </a:prstGeom>
                  </am3d:spPr>
                  <am3d:camera>
                    <am3d:pos x="0" y="0" z="65702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72336" d="1000000"/>
                    <am3d:preTrans dx="424835" dy="-17987890" dz="3249123"/>
                    <am3d:scale>
                      <am3d:sx n="1000000" d="1000000"/>
                      <am3d:sy n="1000000" d="1000000"/>
                      <am3d:sz n="1000000" d="1000000"/>
                    </am3d:scale>
                    <am3d:rot ax="910391" ay="1848669" az="47447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2490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Penguin Shrugging">
                <a:extLst>
                  <a:ext uri="{FF2B5EF4-FFF2-40B4-BE49-F238E27FC236}">
                    <a16:creationId xmlns:a16="http://schemas.microsoft.com/office/drawing/2014/main" id="{B18D9890-FFD3-4526-875A-916C203AF3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1118" y="3299386"/>
                <a:ext cx="1789052" cy="1703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Penguin Shrugging">
                <a:extLst>
                  <a:ext uri="{FF2B5EF4-FFF2-40B4-BE49-F238E27FC236}">
                    <a16:creationId xmlns:a16="http://schemas.microsoft.com/office/drawing/2014/main" id="{45BDEA65-B00D-454F-8A82-3EF6D3775C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7129748"/>
                  </p:ext>
                </p:extLst>
              </p:nvPr>
            </p:nvGraphicFramePr>
            <p:xfrm>
              <a:off x="353463" y="3713306"/>
              <a:ext cx="1552181" cy="14780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52181" cy="1478005"/>
                    </a:xfrm>
                    <a:prstGeom prst="rect">
                      <a:avLst/>
                    </a:prstGeom>
                  </am3d:spPr>
                  <am3d:camera>
                    <am3d:pos x="0" y="0" z="6570257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172336" d="1000000"/>
                    <am3d:preTrans dx="424835" dy="-17987890" dz="3249123"/>
                    <am3d:scale>
                      <am3d:sx n="1000000" d="1000000"/>
                      <am3d:sy n="1000000" d="1000000"/>
                      <am3d:sz n="1000000" d="1000000"/>
                    </am3d:scale>
                    <am3d:rot ax="910391" ay="1848669" az="474477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9512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Penguin Shrugging">
                <a:extLst>
                  <a:ext uri="{FF2B5EF4-FFF2-40B4-BE49-F238E27FC236}">
                    <a16:creationId xmlns:a16="http://schemas.microsoft.com/office/drawing/2014/main" id="{45BDEA65-B00D-454F-8A82-3EF6D3775C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3463" y="3713306"/>
                <a:ext cx="1552181" cy="14780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0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5DF0ABDC-C29E-46EA-A8C5-51B2BEDC0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4035435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AA1ABC-EDDB-47B3-BF58-8700979C6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49797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17144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57434"/>
            <a:ext cx="6097404" cy="4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703901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9F955FE-F632-44AA-8242-6F6FD4569ED4}"/>
              </a:ext>
            </a:extLst>
          </p:cNvPr>
          <p:cNvSpPr txBox="1">
            <a:spLocks/>
          </p:cNvSpPr>
          <p:nvPr/>
        </p:nvSpPr>
        <p:spPr>
          <a:xfrm>
            <a:off x="872490" y="477975"/>
            <a:ext cx="5377314" cy="924563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lvl1pPr lvl="0" algn="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 algn="l" defTabSz="914400">
              <a:spcBef>
                <a:spcPct val="0"/>
              </a:spcBef>
            </a:pPr>
            <a:r>
              <a:rPr lang="en-US" sz="5000" i="0" dirty="0">
                <a:solidFill>
                  <a:schemeClr val="bg1"/>
                </a:solidFill>
              </a:rPr>
              <a:t>Future Plans</a:t>
            </a:r>
          </a:p>
        </p:txBody>
      </p:sp>
      <p:sp>
        <p:nvSpPr>
          <p:cNvPr id="11" name="Google Shape;133;p19">
            <a:extLst>
              <a:ext uri="{FF2B5EF4-FFF2-40B4-BE49-F238E27FC236}">
                <a16:creationId xmlns:a16="http://schemas.microsoft.com/office/drawing/2014/main" id="{A4C2FFF4-CF96-4791-AEA4-1EE927661871}"/>
              </a:ext>
            </a:extLst>
          </p:cNvPr>
          <p:cNvSpPr txBox="1">
            <a:spLocks/>
          </p:cNvSpPr>
          <p:nvPr/>
        </p:nvSpPr>
        <p:spPr>
          <a:xfrm>
            <a:off x="762000" y="1771421"/>
            <a:ext cx="2316163" cy="3921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1800" dirty="0">
                <a:solidFill>
                  <a:schemeClr val="dk1"/>
                </a:solidFill>
              </a:rPr>
              <a:t>October 2019</a:t>
            </a:r>
            <a:endParaRPr lang="en-GB" sz="1800" b="1" dirty="0">
              <a:solidFill>
                <a:schemeClr val="dk1"/>
              </a:solidFill>
            </a:endParaRPr>
          </a:p>
        </p:txBody>
      </p:sp>
      <p:sp>
        <p:nvSpPr>
          <p:cNvPr id="13" name="Google Shape;134;p19">
            <a:extLst>
              <a:ext uri="{FF2B5EF4-FFF2-40B4-BE49-F238E27FC236}">
                <a16:creationId xmlns:a16="http://schemas.microsoft.com/office/drawing/2014/main" id="{19CE777B-81BC-4980-96D5-432304FD79EE}"/>
              </a:ext>
            </a:extLst>
          </p:cNvPr>
          <p:cNvSpPr txBox="1">
            <a:spLocks/>
          </p:cNvSpPr>
          <p:nvPr/>
        </p:nvSpPr>
        <p:spPr>
          <a:xfrm>
            <a:off x="762000" y="2096859"/>
            <a:ext cx="2316163" cy="579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2598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3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0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GB" sz="1400" dirty="0"/>
              <a:t>Rollout at </a:t>
            </a:r>
            <a:r>
              <a:rPr lang="en-GB" sz="1400" dirty="0" err="1"/>
              <a:t>Zooh</a:t>
            </a:r>
            <a:r>
              <a:rPr lang="en-GB" sz="1400" dirty="0"/>
              <a:t>! Zurich </a:t>
            </a:r>
          </a:p>
        </p:txBody>
      </p:sp>
      <p:sp>
        <p:nvSpPr>
          <p:cNvPr id="15" name="Google Shape;135;p19">
            <a:extLst>
              <a:ext uri="{FF2B5EF4-FFF2-40B4-BE49-F238E27FC236}">
                <a16:creationId xmlns:a16="http://schemas.microsoft.com/office/drawing/2014/main" id="{262D6F1E-023D-4A95-B759-9756B0ADAB31}"/>
              </a:ext>
            </a:extLst>
          </p:cNvPr>
          <p:cNvSpPr txBox="1">
            <a:spLocks/>
          </p:cNvSpPr>
          <p:nvPr/>
        </p:nvSpPr>
        <p:spPr>
          <a:xfrm>
            <a:off x="972190" y="4096742"/>
            <a:ext cx="2316163" cy="3921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1800" dirty="0">
                <a:solidFill>
                  <a:schemeClr val="dk1"/>
                </a:solidFill>
              </a:rPr>
              <a:t>January 2020</a:t>
            </a:r>
            <a:endParaRPr lang="en-GB" sz="1800" b="1" dirty="0">
              <a:solidFill>
                <a:schemeClr val="dk1"/>
              </a:solidFill>
            </a:endParaRPr>
          </a:p>
        </p:txBody>
      </p:sp>
      <p:sp>
        <p:nvSpPr>
          <p:cNvPr id="17" name="Google Shape;136;p19">
            <a:extLst>
              <a:ext uri="{FF2B5EF4-FFF2-40B4-BE49-F238E27FC236}">
                <a16:creationId xmlns:a16="http://schemas.microsoft.com/office/drawing/2014/main" id="{2B6D8B1C-1323-4133-AE0C-F7351820A081}"/>
              </a:ext>
            </a:extLst>
          </p:cNvPr>
          <p:cNvSpPr txBox="1">
            <a:spLocks/>
          </p:cNvSpPr>
          <p:nvPr/>
        </p:nvSpPr>
        <p:spPr>
          <a:xfrm>
            <a:off x="972190" y="4422179"/>
            <a:ext cx="2316163" cy="577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2598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3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0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GB" sz="1400" dirty="0"/>
              <a:t>Partnerships with other Zoos having penguins</a:t>
            </a:r>
          </a:p>
        </p:txBody>
      </p:sp>
      <p:sp>
        <p:nvSpPr>
          <p:cNvPr id="19" name="Google Shape;137;p19">
            <a:extLst>
              <a:ext uri="{FF2B5EF4-FFF2-40B4-BE49-F238E27FC236}">
                <a16:creationId xmlns:a16="http://schemas.microsoft.com/office/drawing/2014/main" id="{D1F9A7CB-7804-4A49-8B65-DEEB42213B1F}"/>
              </a:ext>
            </a:extLst>
          </p:cNvPr>
          <p:cNvSpPr txBox="1">
            <a:spLocks/>
          </p:cNvSpPr>
          <p:nvPr/>
        </p:nvSpPr>
        <p:spPr>
          <a:xfrm>
            <a:off x="5178468" y="1802240"/>
            <a:ext cx="3526115" cy="39211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1800">
                <a:solidFill>
                  <a:schemeClr val="dk1"/>
                </a:solidFill>
              </a:rPr>
              <a:t>March 2020</a:t>
            </a:r>
            <a:endParaRPr lang="en-GB" sz="1800" b="1">
              <a:solidFill>
                <a:schemeClr val="dk1"/>
              </a:solidFill>
            </a:endParaRPr>
          </a:p>
        </p:txBody>
      </p:sp>
      <p:sp>
        <p:nvSpPr>
          <p:cNvPr id="20" name="Google Shape;138;p19">
            <a:extLst>
              <a:ext uri="{FF2B5EF4-FFF2-40B4-BE49-F238E27FC236}">
                <a16:creationId xmlns:a16="http://schemas.microsoft.com/office/drawing/2014/main" id="{8EBD8D1A-7B4D-48D5-917F-48AF9548A75A}"/>
              </a:ext>
            </a:extLst>
          </p:cNvPr>
          <p:cNvSpPr txBox="1">
            <a:spLocks/>
          </p:cNvSpPr>
          <p:nvPr/>
        </p:nvSpPr>
        <p:spPr>
          <a:xfrm>
            <a:off x="5178468" y="2127678"/>
            <a:ext cx="3526115" cy="5794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2598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3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0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GB" sz="1400" dirty="0"/>
              <a:t>Share of information and exchange programs</a:t>
            </a:r>
          </a:p>
        </p:txBody>
      </p:sp>
      <p:sp>
        <p:nvSpPr>
          <p:cNvPr id="21" name="Google Shape;139;p19">
            <a:extLst>
              <a:ext uri="{FF2B5EF4-FFF2-40B4-BE49-F238E27FC236}">
                <a16:creationId xmlns:a16="http://schemas.microsoft.com/office/drawing/2014/main" id="{BAE490AE-C18B-4F02-B052-C5C0AFEC3796}"/>
              </a:ext>
            </a:extLst>
          </p:cNvPr>
          <p:cNvSpPr txBox="1">
            <a:spLocks/>
          </p:cNvSpPr>
          <p:nvPr/>
        </p:nvSpPr>
        <p:spPr>
          <a:xfrm>
            <a:off x="7217599" y="4035435"/>
            <a:ext cx="2352675" cy="3921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1800" dirty="0">
                <a:solidFill>
                  <a:schemeClr val="dk1"/>
                </a:solidFill>
              </a:rPr>
              <a:t>October 2020</a:t>
            </a:r>
            <a:endParaRPr lang="en-GB" sz="1800" b="1" dirty="0">
              <a:solidFill>
                <a:schemeClr val="dk1"/>
              </a:solidFill>
            </a:endParaRPr>
          </a:p>
        </p:txBody>
      </p:sp>
      <p:sp>
        <p:nvSpPr>
          <p:cNvPr id="22" name="Google Shape;140;p19">
            <a:extLst>
              <a:ext uri="{FF2B5EF4-FFF2-40B4-BE49-F238E27FC236}">
                <a16:creationId xmlns:a16="http://schemas.microsoft.com/office/drawing/2014/main" id="{29333813-0FD8-4CB5-AE14-ECCA0378283A}"/>
              </a:ext>
            </a:extLst>
          </p:cNvPr>
          <p:cNvSpPr txBox="1">
            <a:spLocks/>
          </p:cNvSpPr>
          <p:nvPr/>
        </p:nvSpPr>
        <p:spPr>
          <a:xfrm>
            <a:off x="7217599" y="4360872"/>
            <a:ext cx="2352675" cy="5778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12598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3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Corbel" panose="020B0503020204020204" pitchFamily="34" charset="0"/>
              <a:buChar char="–"/>
              <a:defRPr sz="105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212598" algn="l" defTabSz="685800" rtl="0" eaLnBrk="1" latinLnBrk="0" hangingPunct="1">
              <a:lnSpc>
                <a:spcPct val="112000"/>
              </a:lnSpc>
              <a:spcBef>
                <a:spcPts val="6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Corbel" panose="020B0503020204020204" pitchFamily="34" charset="0"/>
              <a:buChar char="–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212598" algn="l" defTabSz="685800" rtl="0" eaLnBrk="1" latinLnBrk="0" hangingPunct="1">
              <a:lnSpc>
                <a:spcPct val="112000"/>
              </a:lnSpc>
              <a:spcBef>
                <a:spcPts val="975"/>
              </a:spcBef>
              <a:buFont typeface="Arial" panose="020B0604020202020204" pitchFamily="34" charset="0"/>
              <a:buChar char="•"/>
              <a:defRPr sz="105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GB" sz="1400" dirty="0"/>
              <a:t>Saving the penguins on Global Scale</a:t>
            </a:r>
          </a:p>
        </p:txBody>
      </p:sp>
      <p:graphicFrame>
        <p:nvGraphicFramePr>
          <p:cNvPr id="23" name="Google Shape;131;p19">
            <a:extLst>
              <a:ext uri="{FF2B5EF4-FFF2-40B4-BE49-F238E27FC236}">
                <a16:creationId xmlns:a16="http://schemas.microsoft.com/office/drawing/2014/main" id="{A2F3393E-6A36-46F9-8836-D164619A0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817396"/>
              </p:ext>
            </p:extLst>
          </p:nvPr>
        </p:nvGraphicFramePr>
        <p:xfrm>
          <a:off x="436653" y="2911893"/>
          <a:ext cx="8522700" cy="719125"/>
        </p:xfrm>
        <a:graphic>
          <a:graphicData uri="http://schemas.openxmlformats.org/drawingml/2006/table">
            <a:tbl>
              <a:tblPr>
                <a:noFill/>
                <a:tableStyleId>{785FE4A9-62AB-4FB4-A9A3-6491363EA8C1}</a:tableStyleId>
              </a:tblPr>
              <a:tblGrid>
                <a:gridCol w="71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719125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ID4096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4" name="Google Shape;132;p19">
            <a:extLst>
              <a:ext uri="{FF2B5EF4-FFF2-40B4-BE49-F238E27FC236}">
                <a16:creationId xmlns:a16="http://schemas.microsoft.com/office/drawing/2014/main" id="{22633712-9340-45D7-9F4A-57B801919A2A}"/>
              </a:ext>
            </a:extLst>
          </p:cNvPr>
          <p:cNvCxnSpPr>
            <a:cxnSpLocks/>
          </p:cNvCxnSpPr>
          <p:nvPr/>
        </p:nvCxnSpPr>
        <p:spPr>
          <a:xfrm rot="10800000">
            <a:off x="683528" y="1957293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" name="Google Shape;141;p19">
            <a:extLst>
              <a:ext uri="{FF2B5EF4-FFF2-40B4-BE49-F238E27FC236}">
                <a16:creationId xmlns:a16="http://schemas.microsoft.com/office/drawing/2014/main" id="{C0B96B03-DE5D-4133-8D40-033E252B7EC7}"/>
              </a:ext>
            </a:extLst>
          </p:cNvPr>
          <p:cNvCxnSpPr>
            <a:cxnSpLocks/>
          </p:cNvCxnSpPr>
          <p:nvPr/>
        </p:nvCxnSpPr>
        <p:spPr>
          <a:xfrm>
            <a:off x="3288353" y="3631018"/>
            <a:ext cx="0" cy="82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6" name="Google Shape;142;p19">
            <a:extLst>
              <a:ext uri="{FF2B5EF4-FFF2-40B4-BE49-F238E27FC236}">
                <a16:creationId xmlns:a16="http://schemas.microsoft.com/office/drawing/2014/main" id="{F388EF9D-220C-4EEE-B1CB-F4193C0DE2B8}"/>
              </a:ext>
            </a:extLst>
          </p:cNvPr>
          <p:cNvCxnSpPr>
            <a:cxnSpLocks/>
          </p:cNvCxnSpPr>
          <p:nvPr/>
        </p:nvCxnSpPr>
        <p:spPr>
          <a:xfrm rot="10800000">
            <a:off x="5111303" y="1957293"/>
            <a:ext cx="0" cy="95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7" name="Google Shape;143;p19">
            <a:extLst>
              <a:ext uri="{FF2B5EF4-FFF2-40B4-BE49-F238E27FC236}">
                <a16:creationId xmlns:a16="http://schemas.microsoft.com/office/drawing/2014/main" id="{C0B33FA9-3F32-412C-B798-DF03B4404901}"/>
              </a:ext>
            </a:extLst>
          </p:cNvPr>
          <p:cNvCxnSpPr>
            <a:cxnSpLocks/>
          </p:cNvCxnSpPr>
          <p:nvPr/>
        </p:nvCxnSpPr>
        <p:spPr>
          <a:xfrm>
            <a:off x="7134103" y="3631018"/>
            <a:ext cx="5700" cy="6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4337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6">
            <a:extLst>
              <a:ext uri="{FF2B5EF4-FFF2-40B4-BE49-F238E27FC236}">
                <a16:creationId xmlns:a16="http://schemas.microsoft.com/office/drawing/2014/main" id="{CEA861C5-3CE8-4AD0-925C-836509B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891903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DB3FAAF-5FDF-4576-8E8B-8BE25DB82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0391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94FB8C-E571-44EE-B6FB-9D4D378B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0391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reeform 6">
            <a:extLst>
              <a:ext uri="{FF2B5EF4-FFF2-40B4-BE49-F238E27FC236}">
                <a16:creationId xmlns:a16="http://schemas.microsoft.com/office/drawing/2014/main" id="{97EF6CE1-A1CD-4E7C-836A-7FE57149A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838008" y="891903"/>
            <a:ext cx="305991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" name="Google Shape;91;p14">
            <a:extLst>
              <a:ext uri="{FF2B5EF4-FFF2-40B4-BE49-F238E27FC236}">
                <a16:creationId xmlns:a16="http://schemas.microsoft.com/office/drawing/2014/main" id="{27A8CFF1-3036-4860-9264-0C408702BC48}"/>
              </a:ext>
            </a:extLst>
          </p:cNvPr>
          <p:cNvSpPr txBox="1">
            <a:spLocks/>
          </p:cNvSpPr>
          <p:nvPr/>
        </p:nvSpPr>
        <p:spPr>
          <a:xfrm>
            <a:off x="816683" y="857469"/>
            <a:ext cx="7353149" cy="379820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5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400" i="0" dirty="0">
                <a:solidFill>
                  <a:schemeClr val="tx2"/>
                </a:solidFill>
              </a:rPr>
              <a:t>Save the penguins,</a:t>
            </a:r>
          </a:p>
          <a:p>
            <a:pPr algn="l" defTabSz="914400">
              <a:lnSpc>
                <a:spcPct val="85000"/>
              </a:lnSpc>
            </a:pPr>
            <a:endParaRPr lang="en-US" sz="4400" i="0" dirty="0">
              <a:solidFill>
                <a:schemeClr val="tx2"/>
              </a:solidFill>
            </a:endParaRPr>
          </a:p>
          <a:p>
            <a:pPr algn="l" defTabSz="914400">
              <a:lnSpc>
                <a:spcPct val="85000"/>
              </a:lnSpc>
            </a:pPr>
            <a:r>
              <a:rPr lang="en-US" sz="4400" i="0" dirty="0">
                <a:solidFill>
                  <a:schemeClr val="tx2"/>
                </a:solidFill>
              </a:rPr>
              <a:t>	start from </a:t>
            </a:r>
            <a:r>
              <a:rPr lang="en-US" sz="4400" i="0" dirty="0" err="1">
                <a:solidFill>
                  <a:schemeClr val="tx2"/>
                </a:solidFill>
              </a:rPr>
              <a:t>Zooh</a:t>
            </a:r>
            <a:r>
              <a:rPr lang="en-US" sz="4400" i="0" dirty="0">
                <a:solidFill>
                  <a:schemeClr val="tx2"/>
                </a:solidFill>
              </a:rPr>
              <a:t>! Zurich</a:t>
            </a:r>
          </a:p>
          <a:p>
            <a:pPr algn="l" defTabSz="914400">
              <a:lnSpc>
                <a:spcPct val="85000"/>
              </a:lnSpc>
            </a:pPr>
            <a:r>
              <a:rPr lang="en-US" sz="4400" i="0" dirty="0">
                <a:solidFill>
                  <a:schemeClr val="tx2"/>
                </a:solidFill>
              </a:rPr>
              <a:t>	</a:t>
            </a:r>
            <a:br>
              <a:rPr lang="en-US" sz="4400" i="0" dirty="0">
                <a:solidFill>
                  <a:schemeClr val="tx2"/>
                </a:solidFill>
              </a:rPr>
            </a:br>
            <a:r>
              <a:rPr lang="en-US" sz="4400" i="0" dirty="0">
                <a:solidFill>
                  <a:schemeClr val="tx2"/>
                </a:solidFill>
              </a:rPr>
              <a:t>	</a:t>
            </a:r>
            <a:br>
              <a:rPr lang="en-US" sz="4400" i="0" dirty="0">
                <a:solidFill>
                  <a:schemeClr val="tx2"/>
                </a:solidFill>
              </a:rPr>
            </a:br>
            <a:endParaRPr lang="en-US" sz="4400" i="0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Headlines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106</Words>
  <Application>Microsoft Office PowerPoint</Application>
  <PresentationFormat>On-screen Show (16:9)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Lato</vt:lpstr>
      <vt:lpstr>STHupo</vt:lpstr>
      <vt:lpstr>Arial</vt:lpstr>
      <vt:lpstr>Raleway</vt:lpstr>
      <vt:lpstr>Corbel</vt:lpstr>
      <vt:lpstr>Century Schoolbook</vt:lpstr>
      <vt:lpstr>Headlines</vt:lpstr>
      <vt:lpstr>PengWin</vt:lpstr>
      <vt:lpstr>Penguins    are in trouble!       We    need to act!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PengWin</dc:title>
  <dc:creator>梁 雅洁</dc:creator>
  <cp:lastModifiedBy>梁 雅洁</cp:lastModifiedBy>
  <cp:revision>3</cp:revision>
  <dcterms:created xsi:type="dcterms:W3CDTF">2019-09-29T07:27:17Z</dcterms:created>
  <dcterms:modified xsi:type="dcterms:W3CDTF">2019-09-30T08:59:45Z</dcterms:modified>
</cp:coreProperties>
</file>